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2" r:id="rId3"/>
    <p:sldId id="261" r:id="rId4"/>
    <p:sldId id="257" r:id="rId5"/>
    <p:sldId id="258" r:id="rId6"/>
    <p:sldId id="259" r:id="rId7"/>
    <p:sldId id="260" r:id="rId8"/>
    <p:sldId id="263" r:id="rId9"/>
  </p:sldIdLst>
  <p:sldSz cx="12192000" cy="6858000"/>
  <p:notesSz cx="6858000" cy="9144000"/>
  <p:photoAlbum/>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68E52-ECA8-427F-B6AE-D69A6E88AE11}" type="datetimeFigureOut">
              <a:rPr lang="fr-FR" smtClean="0"/>
              <a:t>24/05/2018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A92A5-5E7D-4F0D-B6CC-7301542EE620}" type="slidenum">
              <a:rPr lang="fr-FR" smtClean="0"/>
              <a:t>‹N°›</a:t>
            </a:fld>
            <a:endParaRPr lang="fr-FR"/>
          </a:p>
        </p:txBody>
      </p:sp>
    </p:spTree>
    <p:extLst>
      <p:ext uri="{BB962C8B-B14F-4D97-AF65-F5344CB8AC3E}">
        <p14:creationId xmlns:p14="http://schemas.microsoft.com/office/powerpoint/2010/main" val="1802492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8A92A5-5E7D-4F0D-B6CC-7301542EE620}" type="slidenum">
              <a:rPr lang="fr-FR" smtClean="0"/>
              <a:t>2</a:t>
            </a:fld>
            <a:endParaRPr lang="fr-FR"/>
          </a:p>
        </p:txBody>
      </p:sp>
    </p:spTree>
    <p:extLst>
      <p:ext uri="{BB962C8B-B14F-4D97-AF65-F5344CB8AC3E}">
        <p14:creationId xmlns:p14="http://schemas.microsoft.com/office/powerpoint/2010/main" val="420713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480E5D-51C7-4F83-9EA2-1F21CB50084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E38F570-DC66-407E-8E6E-0BF39FE28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A3D2577-7C52-46FC-BE9D-DC7B95E87CBE}"/>
              </a:ext>
            </a:extLst>
          </p:cNvPr>
          <p:cNvSpPr>
            <a:spLocks noGrp="1"/>
          </p:cNvSpPr>
          <p:nvPr>
            <p:ph type="dt" sz="half" idx="10"/>
          </p:nvPr>
        </p:nvSpPr>
        <p:spPr/>
        <p:txBody>
          <a:bodyPr/>
          <a:lstStyle/>
          <a:p>
            <a:fld id="{C77D6D0B-CAA4-4EA2-A1C1-6E58C92DB09B}" type="datetimeFigureOut">
              <a:rPr lang="fr-FR" smtClean="0"/>
              <a:t>24/05/2018</a:t>
            </a:fld>
            <a:endParaRPr lang="fr-FR"/>
          </a:p>
        </p:txBody>
      </p:sp>
      <p:sp>
        <p:nvSpPr>
          <p:cNvPr id="5" name="Espace réservé du pied de page 4">
            <a:extLst>
              <a:ext uri="{FF2B5EF4-FFF2-40B4-BE49-F238E27FC236}">
                <a16:creationId xmlns:a16="http://schemas.microsoft.com/office/drawing/2014/main" id="{677C49C0-70D2-44C8-8A27-4C56B3C220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C75010-6A2A-4347-8F27-55A401579906}"/>
              </a:ext>
            </a:extLst>
          </p:cNvPr>
          <p:cNvSpPr>
            <a:spLocks noGrp="1"/>
          </p:cNvSpPr>
          <p:nvPr>
            <p:ph type="sldNum" sz="quarter" idx="12"/>
          </p:nvPr>
        </p:nvSpPr>
        <p:spPr/>
        <p:txBody>
          <a:bodyPr/>
          <a:lstStyle/>
          <a:p>
            <a:fld id="{91066809-1E12-433A-A3AF-8BC7824B3851}" type="slidenum">
              <a:rPr lang="fr-FR" smtClean="0"/>
              <a:t>‹N°›</a:t>
            </a:fld>
            <a:endParaRPr lang="fr-FR"/>
          </a:p>
        </p:txBody>
      </p:sp>
    </p:spTree>
    <p:extLst>
      <p:ext uri="{BB962C8B-B14F-4D97-AF65-F5344CB8AC3E}">
        <p14:creationId xmlns:p14="http://schemas.microsoft.com/office/powerpoint/2010/main" val="103753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5A5B90-A630-41C8-8B80-81D3604FB70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9EEB11E-5ADE-4D28-9EDC-9301877A8B2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9A2DBD-7D17-4EED-8F39-EACE58B25D12}"/>
              </a:ext>
            </a:extLst>
          </p:cNvPr>
          <p:cNvSpPr>
            <a:spLocks noGrp="1"/>
          </p:cNvSpPr>
          <p:nvPr>
            <p:ph type="dt" sz="half" idx="10"/>
          </p:nvPr>
        </p:nvSpPr>
        <p:spPr/>
        <p:txBody>
          <a:bodyPr/>
          <a:lstStyle/>
          <a:p>
            <a:fld id="{C77D6D0B-CAA4-4EA2-A1C1-6E58C92DB09B}" type="datetimeFigureOut">
              <a:rPr lang="fr-FR" smtClean="0"/>
              <a:t>24/05/2018</a:t>
            </a:fld>
            <a:endParaRPr lang="fr-FR"/>
          </a:p>
        </p:txBody>
      </p:sp>
      <p:sp>
        <p:nvSpPr>
          <p:cNvPr id="5" name="Espace réservé du pied de page 4">
            <a:extLst>
              <a:ext uri="{FF2B5EF4-FFF2-40B4-BE49-F238E27FC236}">
                <a16:creationId xmlns:a16="http://schemas.microsoft.com/office/drawing/2014/main" id="{8C61ED85-DAB9-4396-82F1-057CB44A74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501EDA-6F4E-43A3-A418-ECD6D7FB2BB3}"/>
              </a:ext>
            </a:extLst>
          </p:cNvPr>
          <p:cNvSpPr>
            <a:spLocks noGrp="1"/>
          </p:cNvSpPr>
          <p:nvPr>
            <p:ph type="sldNum" sz="quarter" idx="12"/>
          </p:nvPr>
        </p:nvSpPr>
        <p:spPr/>
        <p:txBody>
          <a:bodyPr/>
          <a:lstStyle/>
          <a:p>
            <a:fld id="{91066809-1E12-433A-A3AF-8BC7824B3851}" type="slidenum">
              <a:rPr lang="fr-FR" smtClean="0"/>
              <a:t>‹N°›</a:t>
            </a:fld>
            <a:endParaRPr lang="fr-FR"/>
          </a:p>
        </p:txBody>
      </p:sp>
    </p:spTree>
    <p:extLst>
      <p:ext uri="{BB962C8B-B14F-4D97-AF65-F5344CB8AC3E}">
        <p14:creationId xmlns:p14="http://schemas.microsoft.com/office/powerpoint/2010/main" val="7932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2F2705D-683D-4752-8DE0-7D270C46930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843262C-47D2-4EB1-AC0D-3EF778197F2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AEFB0D-A766-4819-9FD5-C6F568B0C0D5}"/>
              </a:ext>
            </a:extLst>
          </p:cNvPr>
          <p:cNvSpPr>
            <a:spLocks noGrp="1"/>
          </p:cNvSpPr>
          <p:nvPr>
            <p:ph type="dt" sz="half" idx="10"/>
          </p:nvPr>
        </p:nvSpPr>
        <p:spPr/>
        <p:txBody>
          <a:bodyPr/>
          <a:lstStyle/>
          <a:p>
            <a:fld id="{C77D6D0B-CAA4-4EA2-A1C1-6E58C92DB09B}" type="datetimeFigureOut">
              <a:rPr lang="fr-FR" smtClean="0"/>
              <a:t>24/05/2018</a:t>
            </a:fld>
            <a:endParaRPr lang="fr-FR"/>
          </a:p>
        </p:txBody>
      </p:sp>
      <p:sp>
        <p:nvSpPr>
          <p:cNvPr id="5" name="Espace réservé du pied de page 4">
            <a:extLst>
              <a:ext uri="{FF2B5EF4-FFF2-40B4-BE49-F238E27FC236}">
                <a16:creationId xmlns:a16="http://schemas.microsoft.com/office/drawing/2014/main" id="{F31D4BE2-B79C-4583-A696-A214A8B97F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0EC711-0993-416A-B348-9156D9E1DBE3}"/>
              </a:ext>
            </a:extLst>
          </p:cNvPr>
          <p:cNvSpPr>
            <a:spLocks noGrp="1"/>
          </p:cNvSpPr>
          <p:nvPr>
            <p:ph type="sldNum" sz="quarter" idx="12"/>
          </p:nvPr>
        </p:nvSpPr>
        <p:spPr/>
        <p:txBody>
          <a:bodyPr/>
          <a:lstStyle/>
          <a:p>
            <a:fld id="{91066809-1E12-433A-A3AF-8BC7824B3851}" type="slidenum">
              <a:rPr lang="fr-FR" smtClean="0"/>
              <a:t>‹N°›</a:t>
            </a:fld>
            <a:endParaRPr lang="fr-FR"/>
          </a:p>
        </p:txBody>
      </p:sp>
    </p:spTree>
    <p:extLst>
      <p:ext uri="{BB962C8B-B14F-4D97-AF65-F5344CB8AC3E}">
        <p14:creationId xmlns:p14="http://schemas.microsoft.com/office/powerpoint/2010/main" val="147272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6F9825-A855-4C7C-880D-BD20391E867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CF41E3-F35F-4D9E-AC7A-7513E5E6187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5940E9-F29C-4F15-A0CB-B069EAE8A265}"/>
              </a:ext>
            </a:extLst>
          </p:cNvPr>
          <p:cNvSpPr>
            <a:spLocks noGrp="1"/>
          </p:cNvSpPr>
          <p:nvPr>
            <p:ph type="dt" sz="half" idx="10"/>
          </p:nvPr>
        </p:nvSpPr>
        <p:spPr/>
        <p:txBody>
          <a:bodyPr/>
          <a:lstStyle/>
          <a:p>
            <a:fld id="{C77D6D0B-CAA4-4EA2-A1C1-6E58C92DB09B}" type="datetimeFigureOut">
              <a:rPr lang="fr-FR" smtClean="0"/>
              <a:t>24/05/2018</a:t>
            </a:fld>
            <a:endParaRPr lang="fr-FR"/>
          </a:p>
        </p:txBody>
      </p:sp>
      <p:sp>
        <p:nvSpPr>
          <p:cNvPr id="5" name="Espace réservé du pied de page 4">
            <a:extLst>
              <a:ext uri="{FF2B5EF4-FFF2-40B4-BE49-F238E27FC236}">
                <a16:creationId xmlns:a16="http://schemas.microsoft.com/office/drawing/2014/main" id="{A188CE4F-F794-4EC9-BCB6-E6DC3F5231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2A62E3-3F98-46DA-8AC6-55BFD12CF90D}"/>
              </a:ext>
            </a:extLst>
          </p:cNvPr>
          <p:cNvSpPr>
            <a:spLocks noGrp="1"/>
          </p:cNvSpPr>
          <p:nvPr>
            <p:ph type="sldNum" sz="quarter" idx="12"/>
          </p:nvPr>
        </p:nvSpPr>
        <p:spPr/>
        <p:txBody>
          <a:bodyPr/>
          <a:lstStyle/>
          <a:p>
            <a:fld id="{91066809-1E12-433A-A3AF-8BC7824B3851}" type="slidenum">
              <a:rPr lang="fr-FR" smtClean="0"/>
              <a:t>‹N°›</a:t>
            </a:fld>
            <a:endParaRPr lang="fr-FR"/>
          </a:p>
        </p:txBody>
      </p:sp>
    </p:spTree>
    <p:extLst>
      <p:ext uri="{BB962C8B-B14F-4D97-AF65-F5344CB8AC3E}">
        <p14:creationId xmlns:p14="http://schemas.microsoft.com/office/powerpoint/2010/main" val="171980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28824-DF3D-44EF-9973-21216381D7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4615CB9-35D0-4864-9CC3-98921B7D0D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8472248-562B-4AC7-92CA-34A7011F0F2D}"/>
              </a:ext>
            </a:extLst>
          </p:cNvPr>
          <p:cNvSpPr>
            <a:spLocks noGrp="1"/>
          </p:cNvSpPr>
          <p:nvPr>
            <p:ph type="dt" sz="half" idx="10"/>
          </p:nvPr>
        </p:nvSpPr>
        <p:spPr/>
        <p:txBody>
          <a:bodyPr/>
          <a:lstStyle/>
          <a:p>
            <a:fld id="{C77D6D0B-CAA4-4EA2-A1C1-6E58C92DB09B}" type="datetimeFigureOut">
              <a:rPr lang="fr-FR" smtClean="0"/>
              <a:t>24/05/2018</a:t>
            </a:fld>
            <a:endParaRPr lang="fr-FR"/>
          </a:p>
        </p:txBody>
      </p:sp>
      <p:sp>
        <p:nvSpPr>
          <p:cNvPr id="5" name="Espace réservé du pied de page 4">
            <a:extLst>
              <a:ext uri="{FF2B5EF4-FFF2-40B4-BE49-F238E27FC236}">
                <a16:creationId xmlns:a16="http://schemas.microsoft.com/office/drawing/2014/main" id="{D5505CF4-0671-4723-A45C-BD2CCE3205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897039-F16C-4D58-88EC-04CB8608D0CF}"/>
              </a:ext>
            </a:extLst>
          </p:cNvPr>
          <p:cNvSpPr>
            <a:spLocks noGrp="1"/>
          </p:cNvSpPr>
          <p:nvPr>
            <p:ph type="sldNum" sz="quarter" idx="12"/>
          </p:nvPr>
        </p:nvSpPr>
        <p:spPr/>
        <p:txBody>
          <a:bodyPr/>
          <a:lstStyle/>
          <a:p>
            <a:fld id="{91066809-1E12-433A-A3AF-8BC7824B3851}" type="slidenum">
              <a:rPr lang="fr-FR" smtClean="0"/>
              <a:t>‹N°›</a:t>
            </a:fld>
            <a:endParaRPr lang="fr-FR"/>
          </a:p>
        </p:txBody>
      </p:sp>
    </p:spTree>
    <p:extLst>
      <p:ext uri="{BB962C8B-B14F-4D97-AF65-F5344CB8AC3E}">
        <p14:creationId xmlns:p14="http://schemas.microsoft.com/office/powerpoint/2010/main" val="31112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A7CC3-D150-4C27-8466-5095BB2029A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F983887-56E2-40F7-BC00-E6FD348A3BA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C0EE3CD-00B3-48DB-8248-A87F614F8C2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2EA4ACF-DCC1-4D73-9531-8387290E513F}"/>
              </a:ext>
            </a:extLst>
          </p:cNvPr>
          <p:cNvSpPr>
            <a:spLocks noGrp="1"/>
          </p:cNvSpPr>
          <p:nvPr>
            <p:ph type="dt" sz="half" idx="10"/>
          </p:nvPr>
        </p:nvSpPr>
        <p:spPr/>
        <p:txBody>
          <a:bodyPr/>
          <a:lstStyle/>
          <a:p>
            <a:fld id="{C77D6D0B-CAA4-4EA2-A1C1-6E58C92DB09B}" type="datetimeFigureOut">
              <a:rPr lang="fr-FR" smtClean="0"/>
              <a:t>24/05/2018</a:t>
            </a:fld>
            <a:endParaRPr lang="fr-FR"/>
          </a:p>
        </p:txBody>
      </p:sp>
      <p:sp>
        <p:nvSpPr>
          <p:cNvPr id="6" name="Espace réservé du pied de page 5">
            <a:extLst>
              <a:ext uri="{FF2B5EF4-FFF2-40B4-BE49-F238E27FC236}">
                <a16:creationId xmlns:a16="http://schemas.microsoft.com/office/drawing/2014/main" id="{CFEDB7A6-A53B-4EB0-B0BC-DA744E54BE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2434D7-D27E-4EF3-89E0-6398122F3B60}"/>
              </a:ext>
            </a:extLst>
          </p:cNvPr>
          <p:cNvSpPr>
            <a:spLocks noGrp="1"/>
          </p:cNvSpPr>
          <p:nvPr>
            <p:ph type="sldNum" sz="quarter" idx="12"/>
          </p:nvPr>
        </p:nvSpPr>
        <p:spPr/>
        <p:txBody>
          <a:bodyPr/>
          <a:lstStyle/>
          <a:p>
            <a:fld id="{91066809-1E12-433A-A3AF-8BC7824B3851}" type="slidenum">
              <a:rPr lang="fr-FR" smtClean="0"/>
              <a:t>‹N°›</a:t>
            </a:fld>
            <a:endParaRPr lang="fr-FR"/>
          </a:p>
        </p:txBody>
      </p:sp>
    </p:spTree>
    <p:extLst>
      <p:ext uri="{BB962C8B-B14F-4D97-AF65-F5344CB8AC3E}">
        <p14:creationId xmlns:p14="http://schemas.microsoft.com/office/powerpoint/2010/main" val="137488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D44202-8BD4-4FC3-B848-3975299E7AA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BDD2325-7013-4719-8F3E-425C36C71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03CE0B1-7324-428D-B102-BB7FC8144A9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E0BDA18-46F8-4E05-8F59-8317872C38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193712C-150F-44DF-826B-5A3DB24E4677}"/>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6AD8DB8-CF78-4D3F-9E9B-FC2865C26C7E}"/>
              </a:ext>
            </a:extLst>
          </p:cNvPr>
          <p:cNvSpPr>
            <a:spLocks noGrp="1"/>
          </p:cNvSpPr>
          <p:nvPr>
            <p:ph type="dt" sz="half" idx="10"/>
          </p:nvPr>
        </p:nvSpPr>
        <p:spPr/>
        <p:txBody>
          <a:bodyPr/>
          <a:lstStyle/>
          <a:p>
            <a:fld id="{C77D6D0B-CAA4-4EA2-A1C1-6E58C92DB09B}" type="datetimeFigureOut">
              <a:rPr lang="fr-FR" smtClean="0"/>
              <a:t>24/05/2018</a:t>
            </a:fld>
            <a:endParaRPr lang="fr-FR"/>
          </a:p>
        </p:txBody>
      </p:sp>
      <p:sp>
        <p:nvSpPr>
          <p:cNvPr id="8" name="Espace réservé du pied de page 7">
            <a:extLst>
              <a:ext uri="{FF2B5EF4-FFF2-40B4-BE49-F238E27FC236}">
                <a16:creationId xmlns:a16="http://schemas.microsoft.com/office/drawing/2014/main" id="{649AFBB1-88A6-4CDF-BB1C-0216662E49B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022438F-6FCD-41E7-B5AD-460E1345C1E5}"/>
              </a:ext>
            </a:extLst>
          </p:cNvPr>
          <p:cNvSpPr>
            <a:spLocks noGrp="1"/>
          </p:cNvSpPr>
          <p:nvPr>
            <p:ph type="sldNum" sz="quarter" idx="12"/>
          </p:nvPr>
        </p:nvSpPr>
        <p:spPr/>
        <p:txBody>
          <a:bodyPr/>
          <a:lstStyle/>
          <a:p>
            <a:fld id="{91066809-1E12-433A-A3AF-8BC7824B3851}" type="slidenum">
              <a:rPr lang="fr-FR" smtClean="0"/>
              <a:t>‹N°›</a:t>
            </a:fld>
            <a:endParaRPr lang="fr-FR"/>
          </a:p>
        </p:txBody>
      </p:sp>
    </p:spTree>
    <p:extLst>
      <p:ext uri="{BB962C8B-B14F-4D97-AF65-F5344CB8AC3E}">
        <p14:creationId xmlns:p14="http://schemas.microsoft.com/office/powerpoint/2010/main" val="106033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DF412-3C3A-4285-9AF7-C20F503972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4B0909A-49EB-4F3C-8DE3-A6224883B598}"/>
              </a:ext>
            </a:extLst>
          </p:cNvPr>
          <p:cNvSpPr>
            <a:spLocks noGrp="1"/>
          </p:cNvSpPr>
          <p:nvPr>
            <p:ph type="dt" sz="half" idx="10"/>
          </p:nvPr>
        </p:nvSpPr>
        <p:spPr/>
        <p:txBody>
          <a:bodyPr/>
          <a:lstStyle/>
          <a:p>
            <a:fld id="{C77D6D0B-CAA4-4EA2-A1C1-6E58C92DB09B}" type="datetimeFigureOut">
              <a:rPr lang="fr-FR" smtClean="0"/>
              <a:t>24/05/2018</a:t>
            </a:fld>
            <a:endParaRPr lang="fr-FR"/>
          </a:p>
        </p:txBody>
      </p:sp>
      <p:sp>
        <p:nvSpPr>
          <p:cNvPr id="4" name="Espace réservé du pied de page 3">
            <a:extLst>
              <a:ext uri="{FF2B5EF4-FFF2-40B4-BE49-F238E27FC236}">
                <a16:creationId xmlns:a16="http://schemas.microsoft.com/office/drawing/2014/main" id="{D001C1E1-C1E3-4397-ACD8-337ACBD4AD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82A6B03-65EE-4DFA-BBEE-60097AD2923E}"/>
              </a:ext>
            </a:extLst>
          </p:cNvPr>
          <p:cNvSpPr>
            <a:spLocks noGrp="1"/>
          </p:cNvSpPr>
          <p:nvPr>
            <p:ph type="sldNum" sz="quarter" idx="12"/>
          </p:nvPr>
        </p:nvSpPr>
        <p:spPr/>
        <p:txBody>
          <a:bodyPr/>
          <a:lstStyle/>
          <a:p>
            <a:fld id="{91066809-1E12-433A-A3AF-8BC7824B3851}" type="slidenum">
              <a:rPr lang="fr-FR" smtClean="0"/>
              <a:t>‹N°›</a:t>
            </a:fld>
            <a:endParaRPr lang="fr-FR"/>
          </a:p>
        </p:txBody>
      </p:sp>
    </p:spTree>
    <p:extLst>
      <p:ext uri="{BB962C8B-B14F-4D97-AF65-F5344CB8AC3E}">
        <p14:creationId xmlns:p14="http://schemas.microsoft.com/office/powerpoint/2010/main" val="40564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310A779-FBDA-4954-8AFE-9847A17892A4}"/>
              </a:ext>
            </a:extLst>
          </p:cNvPr>
          <p:cNvSpPr>
            <a:spLocks noGrp="1"/>
          </p:cNvSpPr>
          <p:nvPr>
            <p:ph type="dt" sz="half" idx="10"/>
          </p:nvPr>
        </p:nvSpPr>
        <p:spPr/>
        <p:txBody>
          <a:bodyPr/>
          <a:lstStyle/>
          <a:p>
            <a:fld id="{C77D6D0B-CAA4-4EA2-A1C1-6E58C92DB09B}" type="datetimeFigureOut">
              <a:rPr lang="fr-FR" smtClean="0"/>
              <a:t>24/05/2018</a:t>
            </a:fld>
            <a:endParaRPr lang="fr-FR"/>
          </a:p>
        </p:txBody>
      </p:sp>
      <p:sp>
        <p:nvSpPr>
          <p:cNvPr id="3" name="Espace réservé du pied de page 2">
            <a:extLst>
              <a:ext uri="{FF2B5EF4-FFF2-40B4-BE49-F238E27FC236}">
                <a16:creationId xmlns:a16="http://schemas.microsoft.com/office/drawing/2014/main" id="{73FB4AEF-9920-496F-AACF-15430219F89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16F3A3F-1F2B-4ED7-9CDD-2217844B6724}"/>
              </a:ext>
            </a:extLst>
          </p:cNvPr>
          <p:cNvSpPr>
            <a:spLocks noGrp="1"/>
          </p:cNvSpPr>
          <p:nvPr>
            <p:ph type="sldNum" sz="quarter" idx="12"/>
          </p:nvPr>
        </p:nvSpPr>
        <p:spPr/>
        <p:txBody>
          <a:bodyPr/>
          <a:lstStyle/>
          <a:p>
            <a:fld id="{91066809-1E12-433A-A3AF-8BC7824B3851}" type="slidenum">
              <a:rPr lang="fr-FR" smtClean="0"/>
              <a:t>‹N°›</a:t>
            </a:fld>
            <a:endParaRPr lang="fr-FR"/>
          </a:p>
        </p:txBody>
      </p:sp>
    </p:spTree>
    <p:extLst>
      <p:ext uri="{BB962C8B-B14F-4D97-AF65-F5344CB8AC3E}">
        <p14:creationId xmlns:p14="http://schemas.microsoft.com/office/powerpoint/2010/main" val="46789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D0C57-6A4D-43A7-AB6F-BADB876C73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62349F2-9030-46BC-ADBE-723CCAE17D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7DAC41E-B051-4A07-A691-FDE97EFD3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0A0A105-BF52-4C77-869B-5FC7F01E2CB6}"/>
              </a:ext>
            </a:extLst>
          </p:cNvPr>
          <p:cNvSpPr>
            <a:spLocks noGrp="1"/>
          </p:cNvSpPr>
          <p:nvPr>
            <p:ph type="dt" sz="half" idx="10"/>
          </p:nvPr>
        </p:nvSpPr>
        <p:spPr/>
        <p:txBody>
          <a:bodyPr/>
          <a:lstStyle/>
          <a:p>
            <a:fld id="{C77D6D0B-CAA4-4EA2-A1C1-6E58C92DB09B}" type="datetimeFigureOut">
              <a:rPr lang="fr-FR" smtClean="0"/>
              <a:t>24/05/2018</a:t>
            </a:fld>
            <a:endParaRPr lang="fr-FR"/>
          </a:p>
        </p:txBody>
      </p:sp>
      <p:sp>
        <p:nvSpPr>
          <p:cNvPr id="6" name="Espace réservé du pied de page 5">
            <a:extLst>
              <a:ext uri="{FF2B5EF4-FFF2-40B4-BE49-F238E27FC236}">
                <a16:creationId xmlns:a16="http://schemas.microsoft.com/office/drawing/2014/main" id="{9AF6E3B4-DA78-470A-BC65-38376C3912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39D3F6-8046-47AD-8DC8-7DBCB835CABE}"/>
              </a:ext>
            </a:extLst>
          </p:cNvPr>
          <p:cNvSpPr>
            <a:spLocks noGrp="1"/>
          </p:cNvSpPr>
          <p:nvPr>
            <p:ph type="sldNum" sz="quarter" idx="12"/>
          </p:nvPr>
        </p:nvSpPr>
        <p:spPr/>
        <p:txBody>
          <a:bodyPr/>
          <a:lstStyle/>
          <a:p>
            <a:fld id="{91066809-1E12-433A-A3AF-8BC7824B3851}" type="slidenum">
              <a:rPr lang="fr-FR" smtClean="0"/>
              <a:t>‹N°›</a:t>
            </a:fld>
            <a:endParaRPr lang="fr-FR"/>
          </a:p>
        </p:txBody>
      </p:sp>
    </p:spTree>
    <p:extLst>
      <p:ext uri="{BB962C8B-B14F-4D97-AF65-F5344CB8AC3E}">
        <p14:creationId xmlns:p14="http://schemas.microsoft.com/office/powerpoint/2010/main" val="105348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423AE-1412-4427-A6E6-147092B6A0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DCD28F2-DB3E-41DC-945E-75464E2412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F3FBA07-3282-4355-92BE-DACF51B809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3D56683-B64C-403A-8E15-ADE882AEA6AD}"/>
              </a:ext>
            </a:extLst>
          </p:cNvPr>
          <p:cNvSpPr>
            <a:spLocks noGrp="1"/>
          </p:cNvSpPr>
          <p:nvPr>
            <p:ph type="dt" sz="half" idx="10"/>
          </p:nvPr>
        </p:nvSpPr>
        <p:spPr/>
        <p:txBody>
          <a:bodyPr/>
          <a:lstStyle/>
          <a:p>
            <a:fld id="{C77D6D0B-CAA4-4EA2-A1C1-6E58C92DB09B}" type="datetimeFigureOut">
              <a:rPr lang="fr-FR" smtClean="0"/>
              <a:t>24/05/2018</a:t>
            </a:fld>
            <a:endParaRPr lang="fr-FR"/>
          </a:p>
        </p:txBody>
      </p:sp>
      <p:sp>
        <p:nvSpPr>
          <p:cNvPr id="6" name="Espace réservé du pied de page 5">
            <a:extLst>
              <a:ext uri="{FF2B5EF4-FFF2-40B4-BE49-F238E27FC236}">
                <a16:creationId xmlns:a16="http://schemas.microsoft.com/office/drawing/2014/main" id="{5D3BD214-117D-4C6B-8551-3888BA7A136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C58B60-4FC3-46FB-83A5-339E44813BE8}"/>
              </a:ext>
            </a:extLst>
          </p:cNvPr>
          <p:cNvSpPr>
            <a:spLocks noGrp="1"/>
          </p:cNvSpPr>
          <p:nvPr>
            <p:ph type="sldNum" sz="quarter" idx="12"/>
          </p:nvPr>
        </p:nvSpPr>
        <p:spPr/>
        <p:txBody>
          <a:bodyPr/>
          <a:lstStyle/>
          <a:p>
            <a:fld id="{91066809-1E12-433A-A3AF-8BC7824B3851}" type="slidenum">
              <a:rPr lang="fr-FR" smtClean="0"/>
              <a:t>‹N°›</a:t>
            </a:fld>
            <a:endParaRPr lang="fr-FR"/>
          </a:p>
        </p:txBody>
      </p:sp>
    </p:spTree>
    <p:extLst>
      <p:ext uri="{BB962C8B-B14F-4D97-AF65-F5344CB8AC3E}">
        <p14:creationId xmlns:p14="http://schemas.microsoft.com/office/powerpoint/2010/main" val="152737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8CB75DD-D98F-4422-B47F-C0BF13BC2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4265ED-7378-4089-8836-F2A386AD5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0527479-85E7-4C0F-9D65-044757EC6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D6D0B-CAA4-4EA2-A1C1-6E58C92DB09B}" type="datetimeFigureOut">
              <a:rPr lang="fr-FR" smtClean="0"/>
              <a:t>24/05/2018</a:t>
            </a:fld>
            <a:endParaRPr lang="fr-FR"/>
          </a:p>
        </p:txBody>
      </p:sp>
      <p:sp>
        <p:nvSpPr>
          <p:cNvPr id="5" name="Espace réservé du pied de page 4">
            <a:extLst>
              <a:ext uri="{FF2B5EF4-FFF2-40B4-BE49-F238E27FC236}">
                <a16:creationId xmlns:a16="http://schemas.microsoft.com/office/drawing/2014/main" id="{2B332113-E85A-44AE-B47A-88C0FD8FE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469600D-3FBE-4D67-B632-5DB59D5B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66809-1E12-433A-A3AF-8BC7824B3851}" type="slidenum">
              <a:rPr lang="fr-FR" smtClean="0"/>
              <a:t>‹N°›</a:t>
            </a:fld>
            <a:endParaRPr lang="fr-FR"/>
          </a:p>
        </p:txBody>
      </p:sp>
    </p:spTree>
    <p:extLst>
      <p:ext uri="{BB962C8B-B14F-4D97-AF65-F5344CB8AC3E}">
        <p14:creationId xmlns:p14="http://schemas.microsoft.com/office/powerpoint/2010/main" val="31521759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5D500-EB7A-4D69-BC1F-6FBDF50158D2}"/>
              </a:ext>
            </a:extLst>
          </p:cNvPr>
          <p:cNvSpPr>
            <a:spLocks noGrp="1"/>
          </p:cNvSpPr>
          <p:nvPr>
            <p:ph type="ctrTitle"/>
          </p:nvPr>
        </p:nvSpPr>
        <p:spPr>
          <a:xfrm>
            <a:off x="1524000" y="409131"/>
            <a:ext cx="9144000" cy="2387600"/>
          </a:xfrm>
        </p:spPr>
        <p:txBody>
          <a:bodyPr/>
          <a:lstStyle/>
          <a:p>
            <a:r>
              <a:rPr lang="fr-FR" dirty="0">
                <a:effectLst>
                  <a:outerShdw blurRad="38100" dist="38100" dir="2700000" algn="tl">
                    <a:srgbClr val="000000">
                      <a:alpha val="43137"/>
                    </a:srgbClr>
                  </a:outerShdw>
                </a:effectLst>
              </a:rPr>
              <a:t>Les aérostats</a:t>
            </a:r>
            <a:br>
              <a:rPr lang="fr-FR" dirty="0"/>
            </a:br>
            <a:r>
              <a:rPr lang="fr-FR" sz="2800" dirty="0"/>
              <a:t>principes physiques</a:t>
            </a:r>
          </a:p>
        </p:txBody>
      </p:sp>
      <p:sp>
        <p:nvSpPr>
          <p:cNvPr id="4" name="ZoneTexte 3">
            <a:extLst>
              <a:ext uri="{FF2B5EF4-FFF2-40B4-BE49-F238E27FC236}">
                <a16:creationId xmlns:a16="http://schemas.microsoft.com/office/drawing/2014/main" id="{E7206BEC-A99A-40E7-ADF7-C398662D12CD}"/>
              </a:ext>
            </a:extLst>
          </p:cNvPr>
          <p:cNvSpPr txBox="1"/>
          <p:nvPr/>
        </p:nvSpPr>
        <p:spPr>
          <a:xfrm>
            <a:off x="156297" y="3831336"/>
            <a:ext cx="11879406" cy="1015663"/>
          </a:xfrm>
          <a:prstGeom prst="rect">
            <a:avLst/>
          </a:prstGeom>
          <a:noFill/>
        </p:spPr>
        <p:txBody>
          <a:bodyPr wrap="none" rtlCol="0">
            <a:spAutoFit/>
          </a:bodyPr>
          <a:lstStyle/>
          <a:p>
            <a:pPr algn="ctr"/>
            <a:r>
              <a:rPr lang="fr-FR" dirty="0"/>
              <a:t>Définition du mot « aérostat » dans le dictionnaire Larousse</a:t>
            </a:r>
          </a:p>
          <a:p>
            <a:endParaRPr lang="fr-FR" dirty="0"/>
          </a:p>
          <a:p>
            <a:r>
              <a:rPr lang="fr-FR" sz="2400" dirty="0">
                <a:solidFill>
                  <a:schemeClr val="accent4"/>
                </a:solidFill>
              </a:rPr>
              <a:t>« Appareil dont la sustentation dans l’air est obtenue par l’emploi d’un gaz plus léger que l’air »</a:t>
            </a:r>
          </a:p>
        </p:txBody>
      </p:sp>
      <p:pic>
        <p:nvPicPr>
          <p:cNvPr id="8" name="Image 7">
            <a:extLst>
              <a:ext uri="{FF2B5EF4-FFF2-40B4-BE49-F238E27FC236}">
                <a16:creationId xmlns:a16="http://schemas.microsoft.com/office/drawing/2014/main" id="{A985D613-EC7D-4A74-B989-08645B63C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2659" y="783019"/>
            <a:ext cx="2435139" cy="1639824"/>
          </a:xfrm>
          <a:prstGeom prst="rect">
            <a:avLst/>
          </a:prstGeom>
        </p:spPr>
      </p:pic>
      <p:pic>
        <p:nvPicPr>
          <p:cNvPr id="10" name="Image 9">
            <a:extLst>
              <a:ext uri="{FF2B5EF4-FFF2-40B4-BE49-F238E27FC236}">
                <a16:creationId xmlns:a16="http://schemas.microsoft.com/office/drawing/2014/main" id="{54A7AFD9-ACCC-427C-8DD6-4F606D39F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02" y="449263"/>
            <a:ext cx="1730502" cy="2307336"/>
          </a:xfrm>
          <a:prstGeom prst="rect">
            <a:avLst/>
          </a:prstGeom>
        </p:spPr>
      </p:pic>
    </p:spTree>
    <p:extLst>
      <p:ext uri="{BB962C8B-B14F-4D97-AF65-F5344CB8AC3E}">
        <p14:creationId xmlns:p14="http://schemas.microsoft.com/office/powerpoint/2010/main" val="17062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5EC89-41A8-43C7-A6DB-5458AD695FFD}"/>
              </a:ext>
            </a:extLst>
          </p:cNvPr>
          <p:cNvSpPr>
            <a:spLocks noGrp="1"/>
          </p:cNvSpPr>
          <p:nvPr>
            <p:ph type="title"/>
          </p:nvPr>
        </p:nvSpPr>
        <p:spPr>
          <a:xfrm>
            <a:off x="3200400" y="346837"/>
            <a:ext cx="5791200" cy="1325563"/>
          </a:xfrm>
        </p:spPr>
        <p:txBody>
          <a:bodyPr/>
          <a:lstStyle/>
          <a:p>
            <a:r>
              <a:rPr lang="fr-FR" dirty="0">
                <a:effectLst>
                  <a:outerShdw blurRad="38100" dist="38100" dir="2700000" algn="tl">
                    <a:srgbClr val="000000">
                      <a:alpha val="43137"/>
                    </a:srgbClr>
                  </a:outerShdw>
                </a:effectLst>
              </a:rPr>
              <a:t>La poussée d’Archimède</a:t>
            </a:r>
          </a:p>
        </p:txBody>
      </p:sp>
      <p:sp>
        <p:nvSpPr>
          <p:cNvPr id="3" name="Espace réservé du contenu 2">
            <a:extLst>
              <a:ext uri="{FF2B5EF4-FFF2-40B4-BE49-F238E27FC236}">
                <a16:creationId xmlns:a16="http://schemas.microsoft.com/office/drawing/2014/main" id="{62DCB857-E6EE-432B-82E4-B4876942F245}"/>
              </a:ext>
            </a:extLst>
          </p:cNvPr>
          <p:cNvSpPr>
            <a:spLocks noGrp="1"/>
          </p:cNvSpPr>
          <p:nvPr>
            <p:ph idx="1"/>
          </p:nvPr>
        </p:nvSpPr>
        <p:spPr>
          <a:xfrm>
            <a:off x="838200" y="1825625"/>
            <a:ext cx="10515600" cy="3715639"/>
          </a:xfrm>
        </p:spPr>
        <p:txBody>
          <a:bodyPr>
            <a:normAutofit lnSpcReduction="10000"/>
          </a:bodyPr>
          <a:lstStyle/>
          <a:p>
            <a:r>
              <a:rPr lang="fr-FR" u="sng" dirty="0"/>
              <a:t>L’énoncé classique </a:t>
            </a:r>
            <a:r>
              <a:rPr lang="fr-FR" dirty="0"/>
              <a:t>: </a:t>
            </a:r>
            <a:br>
              <a:rPr lang="fr-FR" dirty="0"/>
            </a:br>
            <a:br>
              <a:rPr lang="fr-FR" dirty="0"/>
            </a:br>
            <a:br>
              <a:rPr lang="fr-FR" dirty="0"/>
            </a:br>
            <a:r>
              <a:rPr lang="fr-FR" dirty="0"/>
              <a:t>« Tout corps plongé dans un fluide reçoit de la part de ce fluide une force verticale, dirigée de bas en haut, dont l’intensité est égale au poids du volume de fluide déplacé »</a:t>
            </a:r>
            <a:br>
              <a:rPr lang="fr-FR" dirty="0"/>
            </a:br>
            <a:endParaRPr lang="fr-FR" dirty="0"/>
          </a:p>
          <a:p>
            <a:endParaRPr lang="fr-FR" dirty="0"/>
          </a:p>
          <a:p>
            <a:r>
              <a:rPr lang="fr-FR" u="sng" dirty="0"/>
              <a:t>L’air est un fluide...</a:t>
            </a:r>
            <a:endParaRPr lang="fr-FR" dirty="0"/>
          </a:p>
          <a:p>
            <a:endParaRPr lang="fr-FR" dirty="0"/>
          </a:p>
        </p:txBody>
      </p:sp>
      <p:pic>
        <p:nvPicPr>
          <p:cNvPr id="5" name="Image 4">
            <a:extLst>
              <a:ext uri="{FF2B5EF4-FFF2-40B4-BE49-F238E27FC236}">
                <a16:creationId xmlns:a16="http://schemas.microsoft.com/office/drawing/2014/main" id="{8F12F6ED-599B-428C-A16E-E5FBC432C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3639" y="493236"/>
            <a:ext cx="1398283" cy="183848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39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 tableau noir&#10;&#10;Description générée avec un niveau de confiance très élevé">
            <a:extLst>
              <a:ext uri="{FF2B5EF4-FFF2-40B4-BE49-F238E27FC236}">
                <a16:creationId xmlns:a16="http://schemas.microsoft.com/office/drawing/2014/main" id="{1DE0A1C2-E44B-4BD5-99E3-2EC507CB5D1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49827" y="686893"/>
            <a:ext cx="8692345" cy="5626357"/>
          </a:xfrm>
        </p:spPr>
      </p:pic>
      <p:sp>
        <p:nvSpPr>
          <p:cNvPr id="2" name="Rectangle 1">
            <a:extLst>
              <a:ext uri="{FF2B5EF4-FFF2-40B4-BE49-F238E27FC236}">
                <a16:creationId xmlns:a16="http://schemas.microsoft.com/office/drawing/2014/main" id="{E0EC5B56-6471-4776-A456-C97E4CA5C90E}"/>
              </a:ext>
            </a:extLst>
          </p:cNvPr>
          <p:cNvSpPr/>
          <p:nvPr/>
        </p:nvSpPr>
        <p:spPr>
          <a:xfrm>
            <a:off x="5248656" y="941832"/>
            <a:ext cx="3465576" cy="969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AF2AF6E0-F28E-442B-BF23-F999232CE60F}"/>
              </a:ext>
            </a:extLst>
          </p:cNvPr>
          <p:cNvSpPr/>
          <p:nvPr/>
        </p:nvSpPr>
        <p:spPr>
          <a:xfrm>
            <a:off x="2820134" y="36204"/>
            <a:ext cx="6551730" cy="523220"/>
          </a:xfrm>
          <a:prstGeom prst="rect">
            <a:avLst/>
          </a:prstGeom>
        </p:spPr>
        <p:txBody>
          <a:bodyPr wrap="none">
            <a:spAutoFit/>
          </a:bodyPr>
          <a:lstStyle/>
          <a:p>
            <a:r>
              <a:rPr lang="fr-FR" sz="2800" u="sng" dirty="0"/>
              <a:t>Une démonstration dans un cas particulier</a:t>
            </a:r>
            <a:r>
              <a:rPr lang="fr-FR" sz="2800" dirty="0"/>
              <a:t> </a:t>
            </a:r>
          </a:p>
        </p:txBody>
      </p:sp>
    </p:spTree>
    <p:extLst>
      <p:ext uri="{BB962C8B-B14F-4D97-AF65-F5344CB8AC3E}">
        <p14:creationId xmlns:p14="http://schemas.microsoft.com/office/powerpoint/2010/main" val="198820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B6D81D0-AB9B-456C-AF76-3F2E251094EF}"/>
              </a:ext>
            </a:extLst>
          </p:cNvPr>
          <p:cNvPicPr>
            <a:picLocks noChangeAspect="1"/>
          </p:cNvPicPr>
          <p:nvPr/>
        </p:nvPicPr>
        <p:blipFill rotWithShape="1">
          <a:blip r:embed="rId2">
            <a:extLst>
              <a:ext uri="{28A0092B-C50C-407E-A947-70E740481C1C}">
                <a14:useLocalDpi xmlns:a14="http://schemas.microsoft.com/office/drawing/2010/main" val="0"/>
              </a:ext>
            </a:extLst>
          </a:blip>
          <a:srcRect t="33274"/>
          <a:stretch/>
        </p:blipFill>
        <p:spPr>
          <a:xfrm>
            <a:off x="2057673" y="1940052"/>
            <a:ext cx="8076654" cy="2977896"/>
          </a:xfrm>
          <a:prstGeom prst="rect">
            <a:avLst/>
          </a:prstGeom>
        </p:spPr>
      </p:pic>
      <p:sp>
        <p:nvSpPr>
          <p:cNvPr id="5" name="Rectangle 4">
            <a:extLst>
              <a:ext uri="{FF2B5EF4-FFF2-40B4-BE49-F238E27FC236}">
                <a16:creationId xmlns:a16="http://schemas.microsoft.com/office/drawing/2014/main" id="{CB2BE5A8-00AA-4A15-890D-DF7F6669A26E}"/>
              </a:ext>
            </a:extLst>
          </p:cNvPr>
          <p:cNvSpPr/>
          <p:nvPr/>
        </p:nvSpPr>
        <p:spPr>
          <a:xfrm>
            <a:off x="1910303" y="738878"/>
            <a:ext cx="8371394" cy="523220"/>
          </a:xfrm>
          <a:prstGeom prst="rect">
            <a:avLst/>
          </a:prstGeom>
        </p:spPr>
        <p:txBody>
          <a:bodyPr wrap="none">
            <a:spAutoFit/>
          </a:bodyPr>
          <a:lstStyle/>
          <a:p>
            <a:r>
              <a:rPr lang="fr-FR" sz="2800" u="sng" dirty="0"/>
              <a:t>Application  de la poussée d’Archimède : la sustentation</a:t>
            </a:r>
            <a:r>
              <a:rPr lang="fr-FR" sz="2800" dirty="0"/>
              <a:t> </a:t>
            </a:r>
          </a:p>
        </p:txBody>
      </p:sp>
    </p:spTree>
    <p:extLst>
      <p:ext uri="{BB962C8B-B14F-4D97-AF65-F5344CB8AC3E}">
        <p14:creationId xmlns:p14="http://schemas.microsoft.com/office/powerpoint/2010/main" val="53907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4F9AEB5-FF68-4D26-90CE-D782C8000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43" y="1048893"/>
            <a:ext cx="8589714" cy="4760214"/>
          </a:xfrm>
          <a:prstGeom prst="rect">
            <a:avLst/>
          </a:prstGeom>
        </p:spPr>
      </p:pic>
      <p:sp>
        <p:nvSpPr>
          <p:cNvPr id="5" name="Rectangle 4">
            <a:extLst>
              <a:ext uri="{FF2B5EF4-FFF2-40B4-BE49-F238E27FC236}">
                <a16:creationId xmlns:a16="http://schemas.microsoft.com/office/drawing/2014/main" id="{C2D7020F-372C-40AC-BC9F-BAD66EE8BC45}"/>
              </a:ext>
            </a:extLst>
          </p:cNvPr>
          <p:cNvSpPr/>
          <p:nvPr/>
        </p:nvSpPr>
        <p:spPr>
          <a:xfrm>
            <a:off x="5347237" y="245102"/>
            <a:ext cx="1497526" cy="523220"/>
          </a:xfrm>
          <a:prstGeom prst="rect">
            <a:avLst/>
          </a:prstGeom>
        </p:spPr>
        <p:txBody>
          <a:bodyPr wrap="none">
            <a:spAutoFit/>
          </a:bodyPr>
          <a:lstStyle/>
          <a:p>
            <a:r>
              <a:rPr lang="fr-FR" sz="2800" u="sng" dirty="0"/>
              <a:t>Le ballon</a:t>
            </a:r>
            <a:endParaRPr lang="fr-FR" sz="2800" dirty="0"/>
          </a:p>
        </p:txBody>
      </p:sp>
    </p:spTree>
    <p:extLst>
      <p:ext uri="{BB962C8B-B14F-4D97-AF65-F5344CB8AC3E}">
        <p14:creationId xmlns:p14="http://schemas.microsoft.com/office/powerpoint/2010/main" val="8652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774FB89-AB33-45C7-9F4E-2DC83685C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547" y="1249299"/>
            <a:ext cx="8114905" cy="4359402"/>
          </a:xfrm>
          <a:prstGeom prst="rect">
            <a:avLst/>
          </a:prstGeom>
        </p:spPr>
      </p:pic>
      <p:sp>
        <p:nvSpPr>
          <p:cNvPr id="5" name="Rectangle 4">
            <a:extLst>
              <a:ext uri="{FF2B5EF4-FFF2-40B4-BE49-F238E27FC236}">
                <a16:creationId xmlns:a16="http://schemas.microsoft.com/office/drawing/2014/main" id="{6E18D382-737D-4D41-BD4F-FDCA55224692}"/>
              </a:ext>
            </a:extLst>
          </p:cNvPr>
          <p:cNvSpPr/>
          <p:nvPr/>
        </p:nvSpPr>
        <p:spPr>
          <a:xfrm>
            <a:off x="4942607" y="482846"/>
            <a:ext cx="2306785" cy="523220"/>
          </a:xfrm>
          <a:prstGeom prst="rect">
            <a:avLst/>
          </a:prstGeom>
        </p:spPr>
        <p:txBody>
          <a:bodyPr wrap="none">
            <a:spAutoFit/>
          </a:bodyPr>
          <a:lstStyle/>
          <a:p>
            <a:r>
              <a:rPr lang="fr-FR" sz="2800" u="sng" dirty="0"/>
              <a:t>Le ballon à gaz</a:t>
            </a:r>
            <a:endParaRPr lang="fr-FR" sz="2800" dirty="0"/>
          </a:p>
        </p:txBody>
      </p:sp>
    </p:spTree>
    <p:extLst>
      <p:ext uri="{BB962C8B-B14F-4D97-AF65-F5344CB8AC3E}">
        <p14:creationId xmlns:p14="http://schemas.microsoft.com/office/powerpoint/2010/main" val="228093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7ABD7D4-7106-42E7-9DF6-6F89529E5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614" y="1189863"/>
            <a:ext cx="7320771" cy="4478274"/>
          </a:xfrm>
          <a:prstGeom prst="rect">
            <a:avLst/>
          </a:prstGeom>
        </p:spPr>
      </p:pic>
      <p:sp>
        <p:nvSpPr>
          <p:cNvPr id="5" name="Rectangle 4">
            <a:extLst>
              <a:ext uri="{FF2B5EF4-FFF2-40B4-BE49-F238E27FC236}">
                <a16:creationId xmlns:a16="http://schemas.microsoft.com/office/drawing/2014/main" id="{10436F2D-B677-46D1-97B8-C3C98C6DA103}"/>
              </a:ext>
            </a:extLst>
          </p:cNvPr>
          <p:cNvSpPr/>
          <p:nvPr/>
        </p:nvSpPr>
        <p:spPr>
          <a:xfrm>
            <a:off x="4463180" y="309110"/>
            <a:ext cx="3265638" cy="523220"/>
          </a:xfrm>
          <a:prstGeom prst="rect">
            <a:avLst/>
          </a:prstGeom>
        </p:spPr>
        <p:txBody>
          <a:bodyPr wrap="none">
            <a:spAutoFit/>
          </a:bodyPr>
          <a:lstStyle/>
          <a:p>
            <a:r>
              <a:rPr lang="fr-FR" sz="2800" u="sng" dirty="0"/>
              <a:t>Le ballon à air chaud</a:t>
            </a:r>
            <a:r>
              <a:rPr lang="fr-FR" sz="2800" dirty="0"/>
              <a:t> </a:t>
            </a:r>
          </a:p>
        </p:txBody>
      </p:sp>
    </p:spTree>
    <p:extLst>
      <p:ext uri="{BB962C8B-B14F-4D97-AF65-F5344CB8AC3E}">
        <p14:creationId xmlns:p14="http://schemas.microsoft.com/office/powerpoint/2010/main" val="161913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8601005-1CE7-4A1E-AB3E-BCF3FDC95A5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615322" y="1100709"/>
            <a:ext cx="6961355" cy="4656582"/>
          </a:xfrm>
          <a:prstGeom prst="rect">
            <a:avLst/>
          </a:prstGeom>
        </p:spPr>
      </p:pic>
      <p:sp>
        <p:nvSpPr>
          <p:cNvPr id="8" name="ZoneTexte 7">
            <a:extLst>
              <a:ext uri="{FF2B5EF4-FFF2-40B4-BE49-F238E27FC236}">
                <a16:creationId xmlns:a16="http://schemas.microsoft.com/office/drawing/2014/main" id="{61A296A3-B0BD-4862-BD8C-93AF7518381E}"/>
              </a:ext>
            </a:extLst>
          </p:cNvPr>
          <p:cNvSpPr txBox="1"/>
          <p:nvPr/>
        </p:nvSpPr>
        <p:spPr>
          <a:xfrm>
            <a:off x="3866702" y="292608"/>
            <a:ext cx="4458593" cy="523220"/>
          </a:xfrm>
          <a:prstGeom prst="rect">
            <a:avLst/>
          </a:prstGeom>
          <a:noFill/>
        </p:spPr>
        <p:txBody>
          <a:bodyPr wrap="none" rtlCol="0">
            <a:spAutoFit/>
          </a:bodyPr>
          <a:lstStyle/>
          <a:p>
            <a:r>
              <a:rPr lang="fr-FR" sz="2800" u="sng" dirty="0"/>
              <a:t>Le Zeppelin NT – Europa-Park</a:t>
            </a:r>
          </a:p>
        </p:txBody>
      </p:sp>
    </p:spTree>
    <p:extLst>
      <p:ext uri="{BB962C8B-B14F-4D97-AF65-F5344CB8AC3E}">
        <p14:creationId xmlns:p14="http://schemas.microsoft.com/office/powerpoint/2010/main" val="294169796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43</Words>
  <Application>Microsoft Office PowerPoint</Application>
  <PresentationFormat>Grand écran</PresentationFormat>
  <Paragraphs>15</Paragraphs>
  <Slides>8</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Les aérostats principes physiques</vt:lpstr>
      <vt:lpstr>La poussée d’Archimède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Extrait diaporama CAEA</dc:title>
  <dc:creator>Jean-Jacques Calliet</dc:creator>
  <cp:lastModifiedBy>Jean-Jacques Calliet</cp:lastModifiedBy>
  <cp:revision>9</cp:revision>
  <dcterms:created xsi:type="dcterms:W3CDTF">2018-05-19T06:18:09Z</dcterms:created>
  <dcterms:modified xsi:type="dcterms:W3CDTF">2018-05-24T09:11:53Z</dcterms:modified>
</cp:coreProperties>
</file>